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9" r:id="rId5"/>
    <p:sldId id="260" r:id="rId6"/>
    <p:sldId id="261" r:id="rId7"/>
    <p:sldId id="262" r:id="rId8"/>
    <p:sldId id="258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512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7444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59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462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551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6862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4644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863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9280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2549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889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518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Рефлексивная сессия работы над проектом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9 класс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059832" y="620688"/>
            <a:ext cx="3204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МБОУ «Березовская СОШ №2»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079052" y="5908630"/>
            <a:ext cx="2172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</a:t>
            </a:r>
            <a:r>
              <a:rPr lang="ru-RU" dirty="0" smtClean="0"/>
              <a:t>. Березовка, 2020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559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 какой мы стадии?</a:t>
            </a:r>
            <a:endParaRPr lang="ru-RU" dirty="0"/>
          </a:p>
        </p:txBody>
      </p:sp>
      <p:pic>
        <p:nvPicPr>
          <p:cNvPr id="1026" name="Picture 2" descr="https://ic.pics.livejournal.com/ksenia77777/26547425/122107/122107_9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576" y="1298314"/>
            <a:ext cx="7560841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081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rgbClr val="FF0000"/>
                </a:solidFill>
              </a:rPr>
              <a:t>Цель: </a:t>
            </a:r>
            <a:r>
              <a:rPr lang="ru-RU" dirty="0" smtClean="0"/>
              <a:t>рефлексия собственной деятельности.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Задачи:</a:t>
            </a:r>
          </a:p>
          <a:p>
            <a:pPr lvl="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>
                <a:latin typeface="Times New Roman"/>
                <a:ea typeface="Calibri"/>
                <a:cs typeface="Times New Roman"/>
              </a:rPr>
              <a:t>Обозначить положительные моменты работы над проектом.</a:t>
            </a:r>
            <a:endParaRPr lang="ru-RU" sz="24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>
                <a:latin typeface="Times New Roman"/>
                <a:ea typeface="Calibri"/>
                <a:cs typeface="Times New Roman"/>
              </a:rPr>
              <a:t>Обозначить трудности, с которыми столкнулись в работе над проектом.</a:t>
            </a:r>
            <a:endParaRPr lang="ru-RU" sz="24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dirty="0">
                <a:latin typeface="Times New Roman"/>
                <a:ea typeface="Calibri"/>
                <a:cs typeface="Times New Roman"/>
              </a:rPr>
              <a:t>Наметить перспективы деятельности.</a:t>
            </a:r>
            <a:endParaRPr lang="ru-RU" sz="24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4360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 выбирают</a:t>
            </a:r>
            <a:endParaRPr lang="ru-RU" dirty="0"/>
          </a:p>
        </p:txBody>
      </p:sp>
      <p:pic>
        <p:nvPicPr>
          <p:cNvPr id="2050" name="Picture 2" descr="https://musicaltheatreresources.com/wp-content/uploads/2016/04/testimonials1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3568" y="1556792"/>
            <a:ext cx="7704856" cy="5136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56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6737"/>
            <a:ext cx="8229600" cy="897988"/>
          </a:xfrm>
        </p:spPr>
        <p:txBody>
          <a:bodyPr/>
          <a:lstStyle/>
          <a:p>
            <a:r>
              <a:rPr lang="ru-RU" dirty="0" smtClean="0"/>
              <a:t>Выбери картинку!</a:t>
            </a:r>
            <a:endParaRPr lang="ru-RU" dirty="0"/>
          </a:p>
        </p:txBody>
      </p:sp>
      <p:pic>
        <p:nvPicPr>
          <p:cNvPr id="4" name="Рисунок 3" descr="C:\Documents and Settings\User\Рабочий стол\img5.jpg"/>
          <p:cNvPicPr/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79512" y="304203"/>
            <a:ext cx="1649429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sobut.ru/media/r/2/ilala447yfw3rjd0.jpg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03580" y="946912"/>
            <a:ext cx="3384292" cy="2093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Documents and Settings\User\Рабочий стол\0010-009- (1).jpg"/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91252" y="1340768"/>
            <a:ext cx="1872208" cy="2268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Documents and Settings\User\Рабочий стол\1506223486113186783.jpg"/>
          <p:cNvPicPr/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63460" y="405172"/>
            <a:ext cx="1560221" cy="5270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Documents and Settings\User\Рабочий стол\4b9c2162034f36e10fc4a1f113c09312.jpg"/>
          <p:cNvPicPr/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3040507"/>
            <a:ext cx="2520196" cy="2092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Documents and Settings\User\Рабочий стол\s120011.jpg"/>
          <p:cNvPicPr/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39684" y="3212976"/>
            <a:ext cx="2448188" cy="1276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Documents and Settings\User\Рабочий стол\3623_0-1024x678.png"/>
          <p:cNvPicPr/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15974" y="4765236"/>
            <a:ext cx="2952328" cy="1934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 descr="Concept of feelings and emotions. Silhouette of the heart of the gesture of hands on background of sea sunset Фото со стока - 52301960"/>
          <p:cNvPicPr>
            <a:picLocks noChangeAspect="1" noChangeArrowheads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60098" y="5132522"/>
            <a:ext cx="2117253" cy="1566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612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388555" y="80832"/>
            <a:ext cx="8424936" cy="64807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</a:t>
            </a:r>
            <a:endParaRPr lang="ru-RU" dirty="0"/>
          </a:p>
        </p:txBody>
      </p:sp>
      <p:cxnSp>
        <p:nvCxnSpPr>
          <p:cNvPr id="9" name="Прямая соединительная линия 8"/>
          <p:cNvCxnSpPr>
            <a:stCxn id="5" idx="0"/>
          </p:cNvCxnSpPr>
          <p:nvPr/>
        </p:nvCxnSpPr>
        <p:spPr>
          <a:xfrm>
            <a:off x="4601023" y="80832"/>
            <a:ext cx="0" cy="63367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5" idx="2"/>
          </p:cNvCxnSpPr>
          <p:nvPr/>
        </p:nvCxnSpPr>
        <p:spPr>
          <a:xfrm>
            <a:off x="388555" y="3321192"/>
            <a:ext cx="8496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187624" y="1772815"/>
            <a:ext cx="31817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/>
              <a:t>Болельщики</a:t>
            </a:r>
            <a:endParaRPr lang="ru-RU" sz="4400" dirty="0"/>
          </a:p>
        </p:txBody>
      </p:sp>
      <p:sp>
        <p:nvSpPr>
          <p:cNvPr id="14" name="TextBox 13"/>
          <p:cNvSpPr txBox="1"/>
          <p:nvPr/>
        </p:nvSpPr>
        <p:spPr>
          <a:xfrm>
            <a:off x="4680012" y="1791574"/>
            <a:ext cx="35564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/>
              <a:t>Большой Брат</a:t>
            </a:r>
            <a:endParaRPr lang="ru-RU" sz="4400" dirty="0"/>
          </a:p>
        </p:txBody>
      </p:sp>
      <p:sp>
        <p:nvSpPr>
          <p:cNvPr id="15" name="TextBox 14"/>
          <p:cNvSpPr txBox="1"/>
          <p:nvPr/>
        </p:nvSpPr>
        <p:spPr>
          <a:xfrm>
            <a:off x="972340" y="3573016"/>
            <a:ext cx="361227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/>
              <a:t>Недовольные </a:t>
            </a:r>
          </a:p>
          <a:p>
            <a:r>
              <a:rPr lang="ru-RU" sz="4400" dirty="0" smtClean="0"/>
              <a:t>Соседи</a:t>
            </a:r>
            <a:endParaRPr lang="ru-RU" sz="4400" dirty="0"/>
          </a:p>
        </p:txBody>
      </p:sp>
      <p:sp>
        <p:nvSpPr>
          <p:cNvPr id="16" name="TextBox 15"/>
          <p:cNvSpPr txBox="1"/>
          <p:nvPr/>
        </p:nvSpPr>
        <p:spPr>
          <a:xfrm>
            <a:off x="4914582" y="3599090"/>
            <a:ext cx="227658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/>
              <a:t>Змей</a:t>
            </a:r>
          </a:p>
          <a:p>
            <a:r>
              <a:rPr lang="ru-RU" sz="4400" dirty="0" smtClean="0"/>
              <a:t>Горыныч</a:t>
            </a:r>
            <a:endParaRPr lang="ru-RU" sz="4400" dirty="0"/>
          </a:p>
        </p:txBody>
      </p:sp>
      <p:sp>
        <p:nvSpPr>
          <p:cNvPr id="17" name="Стрелка вниз 16"/>
          <p:cNvSpPr/>
          <p:nvPr/>
        </p:nvSpPr>
        <p:spPr>
          <a:xfrm rot="19460370">
            <a:off x="1763688" y="476672"/>
            <a:ext cx="1440160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9225590">
            <a:off x="448754" y="940032"/>
            <a:ext cx="1279525" cy="92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6200000">
            <a:off x="209168" y="2339192"/>
            <a:ext cx="1279525" cy="92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2095320">
            <a:off x="2808437" y="5048549"/>
            <a:ext cx="1279525" cy="92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5743043">
            <a:off x="973441" y="5048549"/>
            <a:ext cx="1279525" cy="92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4216473">
            <a:off x="6016375" y="335034"/>
            <a:ext cx="1279525" cy="92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006831">
            <a:off x="7489063" y="3376985"/>
            <a:ext cx="130492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477870">
            <a:off x="6381727" y="5191864"/>
            <a:ext cx="1279525" cy="92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011485" y="3032043"/>
            <a:ext cx="31790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Сидящие на заборе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6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Методичка «Семь дней похвалы»</a:t>
            </a:r>
            <a:endParaRPr lang="ru-RU" dirty="0"/>
          </a:p>
        </p:txBody>
      </p:sp>
      <p:pic>
        <p:nvPicPr>
          <p:cNvPr id="4" name="Содержимое 3" descr="https://pp.userapi.com/c855620/v855620844/4bc6e/zZW94CmguTs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447800"/>
            <a:ext cx="8610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2314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Рефлексивное эссе</a:t>
            </a:r>
            <a:endParaRPr lang="ru-RU" dirty="0"/>
          </a:p>
        </p:txBody>
      </p:sp>
      <p:pic>
        <p:nvPicPr>
          <p:cNvPr id="5122" name="Picture 2" descr="https://im0-tub-ru.yandex.net/i?id=1313adb4e7ce067507844464284dce89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95736" y="1052736"/>
            <a:ext cx="4172864" cy="415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62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80</Words>
  <Application>Microsoft Office PowerPoint</Application>
  <PresentationFormat>Экран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Office Theme</vt:lpstr>
      <vt:lpstr>Рефлексивная сессия работы над проектом</vt:lpstr>
      <vt:lpstr>На какой мы стадии?</vt:lpstr>
      <vt:lpstr>Цель: рефлексия собственной деятельности.</vt:lpstr>
      <vt:lpstr>Нас выбирают</vt:lpstr>
      <vt:lpstr>Выбери картинку!</vt:lpstr>
      <vt:lpstr>Презентация PowerPoint</vt:lpstr>
      <vt:lpstr>Методичка «Семь дней похвалы»</vt:lpstr>
      <vt:lpstr>Рефлексивное эссе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</dc:creator>
  <cp:lastModifiedBy>admin</cp:lastModifiedBy>
  <cp:revision>9</cp:revision>
  <dcterms:created xsi:type="dcterms:W3CDTF">2020-03-11T16:47:31Z</dcterms:created>
  <dcterms:modified xsi:type="dcterms:W3CDTF">2020-12-08T06:43:42Z</dcterms:modified>
</cp:coreProperties>
</file>